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Geomanist Medium" panose="02000603000000020004" pitchFamily="50" charset="0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SemiBold" panose="00000700000000000000" pitchFamily="2" charset="0"/>
      <p:bold r:id="rId18"/>
      <p:boldItalic r:id="rId19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54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19.11.2024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larios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Vicealmirante Guillermo Mejía George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Sinaloa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86" y="4770665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</a:rPr>
              <a:t>4434916441</a:t>
            </a:r>
            <a:endParaRPr lang="es-MX" sz="1400" b="1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6698813813 Ext. 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</a:rPr>
              <a:t>8560201</a:t>
            </a:r>
            <a:endParaRPr lang="es-MX" sz="1400" b="1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gmejia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711723"/>
            <a:ext cx="3776870" cy="2315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Maestría en Administración Naval y Administración Militar para la Seguridad y Defensa Nacionales.</a:t>
            </a:r>
          </a:p>
          <a:p>
            <a:pPr marL="285750" indent="-285750" defTabSz="914400">
              <a:lnSpc>
                <a:spcPct val="150000"/>
              </a:lnSpc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Licenciatura en Ingeniería en Ciencias Navales.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65714" y="490035"/>
            <a:ext cx="8146773" cy="6733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900" b="1" dirty="0">
              <a:solidFill>
                <a:srgbClr val="A7802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+mj-lt"/>
              </a:rPr>
              <a:t>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Año de ingreso al INM: 2022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Sinaloa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16/01/2024 - a la fecha: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Michoacán 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 01/01/2022 – 15/01/2024: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500" b="1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500" b="1" dirty="0">
              <a:solidFill>
                <a:srgbClr val="660033"/>
              </a:solidFill>
              <a:latin typeface="Geomanist Medium" panose="02000603000000020004" pitchFamily="50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500" b="1" baseline="0" dirty="0">
              <a:solidFill>
                <a:srgbClr val="660033"/>
              </a:solidFill>
              <a:effectLst/>
              <a:latin typeface="Geomanist Medium" panose="02000603000000020004" pitchFamily="50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Cuenta con una trayectoria de más de 40 años de experiencia en la Marina de México, ocupando los siguientes cargos, entre otros: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Oficial de Cargo, Segundo Comandante y Comandante en Unidades de Superficie;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Jefe de Sección de Grupo de Comando en la Cuarta Flotilla de Unidades de Vigilancia Oceánica;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Jefe de Sección Segunda en Diferentes Regiones y Zonas Navales;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Subjefe de Ayudantes del Secretario de Marina;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Subinspector de Establecimientos Logísticos en la Inspección y Contraloría General de Marina;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Jefe de Ayudantes del Inspector y Contralor de Marina;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Director de Soporte Académico y Logístico en el Centro de Estudios Superiores Navales.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rgbClr val="660033"/>
              </a:solidFill>
              <a:effectLst/>
              <a:latin typeface="Geomanist Bold" panose="02000503000000020004" pitchFamily="50" charset="0"/>
            </a:endParaRPr>
          </a:p>
        </p:txBody>
      </p:sp>
      <p:pic>
        <p:nvPicPr>
          <p:cNvPr id="11" name="Picture 2" descr="Y:\SDCO_Zona Sur\SUR\CV TITULARES DE LAS O R\SEMBLANZAS CURRICULARES TOR -JUNIO 2024\FOTOS\SINALOA- GUILLERMO MEJÍA GEORGE.png">
            <a:extLst>
              <a:ext uri="{FF2B5EF4-FFF2-40B4-BE49-F238E27FC236}">
                <a16:creationId xmlns:a16="http://schemas.microsoft.com/office/drawing/2014/main" id="{92060097-6554-4ED8-AF20-4F71F57B4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8" y="85505"/>
            <a:ext cx="1126435" cy="13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42452</TotalTime>
  <Words>226</Words>
  <Application>Microsoft Office PowerPoint</Application>
  <PresentationFormat>Panorámica</PresentationFormat>
  <Paragraphs>30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2" baseType="lpstr">
      <vt:lpstr>Geomanist Light</vt:lpstr>
      <vt:lpstr>Calibri</vt:lpstr>
      <vt:lpstr>Geomanist Bold</vt:lpstr>
      <vt:lpstr>Montserrat</vt:lpstr>
      <vt:lpstr>Montserrat SemiBold</vt:lpstr>
      <vt:lpstr>Wingdings</vt:lpstr>
      <vt:lpstr>Geomanist</vt:lpstr>
      <vt:lpstr>Arial</vt:lpstr>
      <vt:lpstr>Geomanist Medium</vt:lpstr>
      <vt:lpstr>MadrePatria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2570</cp:revision>
  <cp:lastPrinted>2024-11-06T00:49:20Z</cp:lastPrinted>
  <dcterms:created xsi:type="dcterms:W3CDTF">2018-12-04T03:27:02Z</dcterms:created>
  <dcterms:modified xsi:type="dcterms:W3CDTF">2024-11-19T17:15:54Z</dcterms:modified>
</cp:coreProperties>
</file>